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832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NruJMek8Ug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28992" y="3286124"/>
            <a:ext cx="1071570" cy="1428760"/>
          </a:xfrm>
        </p:spPr>
      </p:pic>
      <p:pic>
        <p:nvPicPr>
          <p:cNvPr id="7" name="Содержимое 6" descr="L7Dh-JaFDw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5500702"/>
            <a:ext cx="1189145" cy="742554"/>
          </a:xfrm>
          <a:prstGeom prst="rect">
            <a:avLst/>
          </a:prstGeom>
        </p:spPr>
      </p:pic>
      <p:pic>
        <p:nvPicPr>
          <p:cNvPr id="8" name="Содержимое 6" descr="L7Dh-JaFDw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64345">
            <a:off x="214282" y="2500306"/>
            <a:ext cx="1189145" cy="1467744"/>
          </a:xfrm>
          <a:prstGeom prst="rect">
            <a:avLst/>
          </a:prstGeom>
        </p:spPr>
      </p:pic>
      <p:pic>
        <p:nvPicPr>
          <p:cNvPr id="10" name="Содержимое 6" descr="L7Dh-JaFDw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0958" y="142852"/>
            <a:ext cx="1189145" cy="1144392"/>
          </a:xfrm>
          <a:prstGeom prst="rect">
            <a:avLst/>
          </a:prstGeom>
        </p:spPr>
      </p:pic>
      <p:pic>
        <p:nvPicPr>
          <p:cNvPr id="11" name="Содержимое 6" descr="L7Dh-JaFDw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768" y="2643182"/>
            <a:ext cx="1189145" cy="1539900"/>
          </a:xfrm>
          <a:prstGeom prst="rect">
            <a:avLst/>
          </a:prstGeom>
        </p:spPr>
      </p:pic>
      <p:pic>
        <p:nvPicPr>
          <p:cNvPr id="12" name="Содержимое 6" descr="L7Dh-JaFDw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864294">
            <a:off x="4786314" y="4929198"/>
            <a:ext cx="1189145" cy="765188"/>
          </a:xfrm>
          <a:prstGeom prst="rect">
            <a:avLst/>
          </a:prstGeom>
        </p:spPr>
      </p:pic>
      <p:sp>
        <p:nvSpPr>
          <p:cNvPr id="13" name="Текст 2"/>
          <p:cNvSpPr txBox="1">
            <a:spLocks/>
          </p:cNvSpPr>
          <p:nvPr/>
        </p:nvSpPr>
        <p:spPr>
          <a:xfrm>
            <a:off x="285720" y="1428736"/>
            <a:ext cx="4071966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языке поморов это обозначает «извилистый»,«волнистый». Что  это такое ?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__   __  __  __  __  __  __  __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4214842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dirty="0" smtClean="0"/>
              <a:t>Музей со дня своего основания окутан множеством легенд и поверий. Немалое количество его экспонатов обладает таинственными историями и названиями. Этот музей повествует об интересной и загадочной </a:t>
            </a:r>
            <a:br>
              <a:rPr lang="ru-RU" sz="1400" dirty="0" smtClean="0"/>
            </a:br>
            <a:r>
              <a:rPr lang="ru-RU" sz="1400" dirty="0" smtClean="0"/>
              <a:t>истории </a:t>
            </a:r>
            <a:br>
              <a:rPr lang="ru-RU" sz="1400" dirty="0" smtClean="0"/>
            </a:br>
            <a:r>
              <a:rPr lang="ru-RU" sz="1400" dirty="0" smtClean="0"/>
              <a:t>___  ___  ___  ___  ___  ___  ___  ___  ___  ___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500306"/>
            <a:ext cx="4143388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1400" dirty="0" smtClean="0"/>
              <a:t>2 подсказка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 smtClean="0"/>
              <a:t>В__  __  __  __ году русская флотилия под командованием князей Ушатых разбила  шведов и норвежцев. </a:t>
            </a:r>
          </a:p>
        </p:txBody>
      </p:sp>
      <p:pic>
        <p:nvPicPr>
          <p:cNvPr id="15" name="Содержимое 6" descr="L7Dh-JaFDwU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42844" y="4286257"/>
            <a:ext cx="1189145" cy="357190"/>
          </a:xfrm>
          <a:prstGeom prst="rect">
            <a:avLst/>
          </a:prstGeom>
        </p:spPr>
      </p:pic>
      <p:pic>
        <p:nvPicPr>
          <p:cNvPr id="16" name="Содержимое 6" descr="L7Dh-JaFDwU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498989">
            <a:off x="3696716" y="5368049"/>
            <a:ext cx="1189145" cy="82496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3500438"/>
            <a:ext cx="350043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400" dirty="0" smtClean="0"/>
              <a:t>3 подсказка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 smtClean="0"/>
              <a:t>Поморская пословица гласит: « Была бы рыба, а хлеб будет».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 smtClean="0"/>
              <a:t>                                     О какой рыбе речь?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 smtClean="0"/>
              <a:t>                                ___  ___  ___   ___  ___  ___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1406" y="4572008"/>
            <a:ext cx="4143388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1400" dirty="0" smtClean="0"/>
              <a:t>4 подсказка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400" dirty="0" smtClean="0"/>
              <a:t>Все детали крепились нагелями, а доски обшивки к </a:t>
            </a:r>
            <a:r>
              <a:rPr lang="ru-RU" sz="1400" dirty="0" err="1" smtClean="0"/>
              <a:t>опругам</a:t>
            </a:r>
            <a:r>
              <a:rPr lang="ru-RU" sz="1400" dirty="0" smtClean="0"/>
              <a:t>. </a:t>
            </a:r>
            <a:r>
              <a:rPr lang="ru-RU" sz="1400" dirty="0" err="1" smtClean="0"/>
              <a:t>Кочи</a:t>
            </a:r>
            <a:r>
              <a:rPr lang="ru-RU" sz="1400" dirty="0" smtClean="0"/>
              <a:t>, </a:t>
            </a:r>
            <a:r>
              <a:rPr lang="ru-RU" sz="1400" dirty="0" err="1" smtClean="0"/>
              <a:t>шняки</a:t>
            </a:r>
            <a:r>
              <a:rPr lang="ru-RU" sz="1400" dirty="0" smtClean="0"/>
              <a:t>, </a:t>
            </a:r>
            <a:r>
              <a:rPr lang="ru-RU" sz="1400" dirty="0" err="1" smtClean="0"/>
              <a:t>осиновки</a:t>
            </a:r>
            <a:r>
              <a:rPr lang="ru-RU" sz="1400" dirty="0" smtClean="0"/>
              <a:t> шили таким способом.  О чём речь?</a:t>
            </a:r>
          </a:p>
        </p:txBody>
      </p:sp>
      <p:sp>
        <p:nvSpPr>
          <p:cNvPr id="21" name="Текст 2"/>
          <p:cNvSpPr txBox="1">
            <a:spLocks/>
          </p:cNvSpPr>
          <p:nvPr/>
        </p:nvSpPr>
        <p:spPr>
          <a:xfrm>
            <a:off x="1357290" y="5643578"/>
            <a:ext cx="3786214" cy="1071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16 веке Кандалакшский </a:t>
            </a:r>
          </a:p>
          <a:p>
            <a:pPr lvl="0">
              <a:spcBef>
                <a:spcPct val="20000"/>
              </a:spcBef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монастырь основал </a:t>
            </a:r>
            <a:r>
              <a:rPr lang="ru-RU" sz="1400" dirty="0" smtClean="0"/>
              <a:t>в губе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подворье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</a:t>
            </a:r>
            <a:r>
              <a:rPr lang="ru-RU" sz="1400" dirty="0" err="1" smtClean="0"/>
              <a:t>варней</a:t>
            </a:r>
            <a:r>
              <a:rPr lang="ru-RU" sz="1400" dirty="0" smtClean="0"/>
              <a:t>.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Что  варили поморы? ___ ___  ___  ___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__   __  __  __  __  __  __  __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Текст 2"/>
          <p:cNvSpPr txBox="1">
            <a:spLocks/>
          </p:cNvSpPr>
          <p:nvPr/>
        </p:nvSpPr>
        <p:spPr>
          <a:xfrm>
            <a:off x="4429124" y="0"/>
            <a:ext cx="3143272" cy="1285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Вожем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поморов в их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скитаниях по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волнам Студеного моря являлся «Морской бог»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__   __  __  __  __  __  __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Текст 2"/>
          <p:cNvSpPr txBox="1">
            <a:spLocks/>
          </p:cNvSpPr>
          <p:nvPr/>
        </p:nvSpPr>
        <p:spPr>
          <a:xfrm>
            <a:off x="4643438" y="2786058"/>
            <a:ext cx="2714644" cy="7826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бушует Бело море-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/>
              <a:t>       Волны ходят кольцами,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села на фронт ушли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/>
              <a:t>       Ребята добровольцами.</a:t>
            </a:r>
            <a:r>
              <a:rPr lang="ru-RU" sz="1200" dirty="0" smtClean="0"/>
              <a:t>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Текст 2"/>
          <p:cNvSpPr txBox="1">
            <a:spLocks/>
          </p:cNvSpPr>
          <p:nvPr/>
        </p:nvSpPr>
        <p:spPr>
          <a:xfrm>
            <a:off x="6286512" y="1500174"/>
            <a:ext cx="2571768" cy="1068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7" name="Содержимое 8"/>
          <p:cNvGraphicFramePr>
            <a:graphicFrameLocks/>
          </p:cNvGraphicFramePr>
          <p:nvPr/>
        </p:nvGraphicFramePr>
        <p:xfrm>
          <a:off x="4643438" y="1571612"/>
          <a:ext cx="1355736" cy="13255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1912"/>
                <a:gridCol w="451912"/>
                <a:gridCol w="451912"/>
              </a:tblGrid>
              <a:tr h="4418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18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418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9" name="Прямая соединительная линия 28"/>
          <p:cNvCxnSpPr/>
          <p:nvPr/>
        </p:nvCxnSpPr>
        <p:spPr>
          <a:xfrm rot="5400000">
            <a:off x="6465901" y="1963727"/>
            <a:ext cx="213520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6286512" y="2070884"/>
            <a:ext cx="28654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6894529" y="1962933"/>
            <a:ext cx="213520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6715140" y="1856570"/>
            <a:ext cx="28654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108843" y="1962933"/>
            <a:ext cx="213520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216000" y="1856570"/>
            <a:ext cx="21352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7680347" y="1962933"/>
            <a:ext cx="213520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7572396" y="1856570"/>
            <a:ext cx="2151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Текст 2"/>
          <p:cNvSpPr txBox="1">
            <a:spLocks/>
          </p:cNvSpPr>
          <p:nvPr/>
        </p:nvSpPr>
        <p:spPr>
          <a:xfrm>
            <a:off x="7215206" y="2285992"/>
            <a:ext cx="1214446" cy="285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__   __  __  __ 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Текст 2"/>
          <p:cNvSpPr txBox="1">
            <a:spLocks/>
          </p:cNvSpPr>
          <p:nvPr/>
        </p:nvSpPr>
        <p:spPr>
          <a:xfrm>
            <a:off x="6143636" y="4357694"/>
            <a:ext cx="2571768" cy="996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 подсказка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Найди связь между рябиной и карбасом.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 smtClean="0"/>
              <a:t>__   __  __  __  __  __ 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" name="Содержимое 6" descr="L7Dh-JaFDwU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845621">
            <a:off x="4786314" y="4214818"/>
            <a:ext cx="1189145" cy="891858"/>
          </a:xfrm>
          <a:prstGeom prst="rect">
            <a:avLst/>
          </a:prstGeom>
        </p:spPr>
      </p:pic>
      <p:sp>
        <p:nvSpPr>
          <p:cNvPr id="46" name="Текст 2"/>
          <p:cNvSpPr txBox="1">
            <a:spLocks/>
          </p:cNvSpPr>
          <p:nvPr/>
        </p:nvSpPr>
        <p:spPr>
          <a:xfrm>
            <a:off x="5000628" y="5357826"/>
            <a:ext cx="3714776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/>
              <a:t>10 подсказка</a:t>
            </a:r>
          </a:p>
          <a:p>
            <a:pPr lvl="0" algn="r">
              <a:spcBef>
                <a:spcPct val="20000"/>
              </a:spcBef>
            </a:pPr>
            <a:r>
              <a:rPr lang="ru-RU" sz="1400" dirty="0" smtClean="0"/>
              <a:t>Широкий размах приобрела в Поморье ловля  зерна «на великого государя», которым и пополняли патриаршую казну. </a:t>
            </a:r>
          </a:p>
          <a:p>
            <a:pPr lvl="0">
              <a:spcBef>
                <a:spcPct val="20000"/>
              </a:spcBef>
            </a:pPr>
            <a:r>
              <a:rPr lang="ru-RU" sz="1400" dirty="0" smtClean="0"/>
              <a:t>О каком зерне речь?       __ __ </a:t>
            </a:r>
            <a:r>
              <a:rPr lang="ru-RU" sz="1200" dirty="0" smtClean="0"/>
              <a:t>__   __  __  __   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hmblema_zssh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5143504" y="1357298"/>
            <a:ext cx="1219200" cy="1219200"/>
          </a:xfrm>
          <a:blipFill>
            <a:blip r:embed="rId4" cstate="print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643174" y="500042"/>
            <a:ext cx="4500594" cy="2000264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          </a:t>
            </a:r>
            <a:br>
              <a:rPr lang="ru-RU" sz="2400" dirty="0" smtClean="0"/>
            </a:br>
            <a:r>
              <a:rPr lang="ru-RU" sz="2400" dirty="0" smtClean="0"/>
              <a:t>             </a:t>
            </a:r>
            <a:br>
              <a:rPr lang="ru-RU" sz="2400" dirty="0" smtClean="0"/>
            </a:br>
            <a:r>
              <a:rPr lang="ru-RU" sz="2400" dirty="0" smtClean="0"/>
              <a:t>                         Краеведческий</a:t>
            </a:r>
            <a:br>
              <a:rPr lang="ru-RU" sz="2400" dirty="0" smtClean="0"/>
            </a:br>
            <a:r>
              <a:rPr lang="ru-RU" sz="2400" dirty="0" smtClean="0"/>
              <a:t>        Музей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ГОБООУ </a:t>
            </a:r>
            <a:br>
              <a:rPr lang="ru-RU" sz="2400" dirty="0" smtClean="0"/>
            </a:br>
            <a:r>
              <a:rPr lang="ru-RU" sz="2400" dirty="0" smtClean="0"/>
              <a:t>       «</a:t>
            </a:r>
            <a:r>
              <a:rPr lang="ru-RU" sz="2400" dirty="0" err="1" smtClean="0"/>
              <a:t>Зеленоборская</a:t>
            </a:r>
            <a:r>
              <a:rPr lang="ru-RU" sz="2400" dirty="0" smtClean="0"/>
              <a:t> санаторная </a:t>
            </a:r>
            <a:br>
              <a:rPr lang="ru-RU" sz="2400" dirty="0" smtClean="0"/>
            </a:br>
            <a:r>
              <a:rPr lang="ru-RU" sz="2400" dirty="0" smtClean="0"/>
              <a:t>школа-интернат»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0996" y="4010028"/>
            <a:ext cx="8229600" cy="2000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Хотите окунуться в прошлое, вернуться к истокам? Хотите узнать с чего начиналась славная история нашей малой Родины?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Квест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–экскурсия позволит познакомиться с экспозицией  и узнать много интересного из жизни коренных народов русского Севера.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Содержимое 3" descr="ehmblema_zsshi.jpg"/>
          <p:cNvPicPr>
            <a:picLocks noChangeAspect="1"/>
          </p:cNvPicPr>
          <p:nvPr/>
        </p:nvPicPr>
        <p:blipFill>
          <a:blip r:embed="rId5" cstate="print"/>
          <a:srcRect r="50000"/>
          <a:stretch>
            <a:fillRect/>
          </a:stretch>
        </p:blipFill>
        <p:spPr>
          <a:xfrm rot="10800000">
            <a:off x="0" y="0"/>
            <a:ext cx="1571636" cy="27146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</p:pic>
      <p:pic>
        <p:nvPicPr>
          <p:cNvPr id="7" name="Содержимое 3" descr="ehmblema_zsshi.jpg"/>
          <p:cNvPicPr>
            <a:picLocks noChangeAspect="1"/>
          </p:cNvPicPr>
          <p:nvPr/>
        </p:nvPicPr>
        <p:blipFill>
          <a:blip r:embed="rId5" cstate="print"/>
          <a:srcRect l="50000"/>
          <a:stretch>
            <a:fillRect/>
          </a:stretch>
        </p:blipFill>
        <p:spPr>
          <a:xfrm rot="10800000">
            <a:off x="7679522" y="0"/>
            <a:ext cx="1464479" cy="26431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296</Words>
  <Application>Microsoft Office PowerPoint</Application>
  <PresentationFormat>Экран (4:3)</PresentationFormat>
  <Paragraphs>46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Музей со дня своего основания окутан множеством легенд и поверий. Немалое количество его экспонатов обладает таинственными историями и названиями. Этот музей повествует об интересной и загадочной  истории  ___  ___  ___  ___  ___  ___  ___  ___  ___  ___</vt:lpstr>
      <vt:lpstr>                                                          Краеведческий         Музей   ГОБООУ         «Зеленоборская санаторная  школа-интернат»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 мистическое место. Вам необходимо узнать название места, об зашифрованное послание, которое</dc:title>
  <dc:creator>SaveleyL</dc:creator>
  <cp:lastModifiedBy>Серверная</cp:lastModifiedBy>
  <cp:revision>25</cp:revision>
  <dcterms:created xsi:type="dcterms:W3CDTF">2019-12-14T14:51:56Z</dcterms:created>
  <dcterms:modified xsi:type="dcterms:W3CDTF">2022-03-29T09:33:05Z</dcterms:modified>
</cp:coreProperties>
</file>