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B8A551-9A5E-49D6-8ADA-BCDB1524B8A7}" type="datetimeFigureOut">
              <a:rPr lang="ru-RU" smtClean="0"/>
              <a:t>17.11.2010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6323913-2178-4A6E-9840-F1D28FB21A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28604"/>
            <a:ext cx="6400800" cy="1600200"/>
          </a:xfrm>
        </p:spPr>
        <p:txBody>
          <a:bodyPr/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ВИКТОРИНА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143380"/>
            <a:ext cx="7772400" cy="1470025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ДЕНЬ  ГРАЖДАНСКОЙ  ОБОРОНЫ</a:t>
            </a:r>
            <a:endParaRPr lang="ru-RU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8934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1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МОЛОДЦЫ!</a:t>
            </a:r>
            <a:endParaRPr lang="ru-RU" sz="1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2969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  находитесь дома. Неожиданно  почувствовали  толчки,  дребезжание  стекол,  посуды. Времени  выбежать  из дома  нет. Определите  правильные  действия  и  их  последовательность.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857364"/>
            <a:ext cx="7130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Отключить  электричество,  газ,  воду.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2714620"/>
            <a:ext cx="4247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Занять  место  у  окна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3571876"/>
            <a:ext cx="73059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Отойти  от  окон  и  предметов  мебели,</a:t>
            </a:r>
          </a:p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которые  могут  упасть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26542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  услышали  оповещение  об  аварии  на  химическом  предприятии,  которое  находится  недалеко  от  вашего  дома. У  вас  нет  индивидуальных  средств защиты,  убежища, а  также  возможности  выйти  из  зоны  аварии.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Определите  правильные  действия  и  их  последовательность.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2928934"/>
            <a:ext cx="75641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Включить радиоприемник,  телевизор, 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слушать  поступающую  информацию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3857628"/>
            <a:ext cx="77060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Перенести  ценные  вещи  в  подвал  или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отдельную  комнату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714884"/>
            <a:ext cx="8025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 Входную  дверь  закрыть  плотной  тканью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5429264"/>
            <a:ext cx="68355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 Плотно  закрыть  все  окна  и  двери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7" grpId="0"/>
      <p:bldP spid="7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64" y="571480"/>
            <a:ext cx="8715436" cy="25114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Находясь  дома,  вы  услышали  крики  соседей    о  приближении урагана.  Выглянув  в  окно, вы  определили, что  ураган  уже  свирепствуют  в  3 – 4  км  от  вашего  дома.  Подвала  в  доме  нет, но  на  расстоянии  примерно  300  м от  дома  есть  глубокий  ров.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Определите  правильные  действия  и  их  последовательность.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3286124"/>
            <a:ext cx="3853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Отойдите  от  окна.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4000504"/>
            <a:ext cx="5415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Быстро  выйдите  на  улицу.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714884"/>
            <a:ext cx="6575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Спрячетесь  в  шкаф  или  под  стол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Какие  службы  входят  в  систему  обеспечения  безопасности  города? 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68492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Служба  городского  пассажирского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транспорта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571744"/>
            <a:ext cx="3767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Пожарная  охрана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357562"/>
            <a:ext cx="2728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 Служба газа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4143380"/>
            <a:ext cx="2342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 Милиция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4929198"/>
            <a:ext cx="3286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 Служба погоды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 действовать  при  возгорании  телевизора?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785926"/>
            <a:ext cx="74717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Сразу  после  возгорания  залить  водой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428868"/>
            <a:ext cx="6021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Быстро  обесточить  телевизор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3214686"/>
            <a:ext cx="5989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 Накрыть  его  плотной  тканью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 надо  поступить  с  использованными  химикатами?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928802"/>
            <a:ext cx="415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Вылить  в  раковину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2714620"/>
            <a:ext cx="531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Вылить  в  пруд  или  речку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643314"/>
            <a:ext cx="8055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 Закопать  в  землю  в  отдалении  от  жилья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41534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Находясь  дома,  вы  почувствовали  запах  горящей  электропроводки.  Что надо  сделать  в  первую  очередь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2428868"/>
            <a:ext cx="8194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Приступить  к  ее тушению водой  и  песком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214686"/>
            <a:ext cx="8012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Обесточить  электропроводку  в  квартире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214818"/>
            <a:ext cx="80529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Включить  свет,  чтобы  определить место,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где  загорелась  электропроводка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Придя  вечером  домой,  вы  почувствовали  запах газа.  Ваши  действия.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2428868"/>
            <a:ext cx="3233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Включить  свет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3214686"/>
            <a:ext cx="78745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Сообщить  соседям   и  от   них  позвонить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в  газовую  службу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3163" y="4357694"/>
            <a:ext cx="84408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Открыть  окно.  Перекрыть  газ.  Если  запах  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газа  не  исчезнет,  позвонить  от  соседей  по</a:t>
            </a:r>
          </a:p>
          <a:p>
            <a:pPr marL="514350" indent="-514350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телефону  о4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</TotalTime>
  <Words>377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ДЕНЬ  ГРАЖДАНСКОЙ  ОБОРОНЫ</vt:lpstr>
      <vt:lpstr>Вы  находитесь дома. Неожиданно  почувствовали  толчки,  дребезжание  стекол,  посуды. Времени  выбежать  из дома  нет. Определите  правильные  действия  и  их  последовательность.</vt:lpstr>
      <vt:lpstr>Вы  услышали  оповещение  об  аварии  на  химическом  предприятии,  которое  находится  недалеко  от  вашего  дома. У  вас  нет  индивидуальных  средств защиты,  убежища, а  также  возможности  выйти  из  зоны  аварии. Определите  правильные  действия  и  их  последовательность.</vt:lpstr>
      <vt:lpstr>Находясь  дома,  вы  услышали  крики  соседей    о  приближении урагана.  Выглянув  в  окно, вы  определили, что  ураган  уже  свирепствуют  в  3 – 4  км  от  вашего  дома.  Подвала  в  доме  нет, но  на  расстоянии  примерно  300  м от  дома  есть  глубокий  ров. Определите  правильные  действия  и  их  последовательность.</vt:lpstr>
      <vt:lpstr>Какие  службы  входят  в  систему  обеспечения  безопасности  города?  </vt:lpstr>
      <vt:lpstr>Как  действовать  при  возгорании  телевизора?</vt:lpstr>
      <vt:lpstr>Как  надо  поступить  с  использованными  химикатами?</vt:lpstr>
      <vt:lpstr>Находясь  дома,  вы  почувствовали  запах  горящей  электропроводки.  Что надо  сделать  в  первую  очередь</vt:lpstr>
      <vt:lpstr>Придя  вечером  домой,  вы  почувствовали  запах газа.  Ваши  действия.</vt:lpstr>
      <vt:lpstr>МОЛОДЦЫ!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 ГРАЖДАНСКОЙ  ОБОРОНЫ</dc:title>
  <dc:creator>user</dc:creator>
  <cp:lastModifiedBy>user</cp:lastModifiedBy>
  <cp:revision>6</cp:revision>
  <dcterms:created xsi:type="dcterms:W3CDTF">2010-11-17T18:17:44Z</dcterms:created>
  <dcterms:modified xsi:type="dcterms:W3CDTF">2010-11-17T19:08:23Z</dcterms:modified>
</cp:coreProperties>
</file>